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57" r:id="rId3"/>
    <p:sldId id="259" r:id="rId4"/>
    <p:sldId id="265" r:id="rId5"/>
    <p:sldId id="266" r:id="rId6"/>
    <p:sldId id="267" r:id="rId7"/>
    <p:sldId id="269" r:id="rId8"/>
    <p:sldId id="271" r:id="rId9"/>
    <p:sldId id="272" r:id="rId10"/>
    <p:sldId id="273" r:id="rId11"/>
    <p:sldId id="260" r:id="rId12"/>
    <p:sldId id="262" r:id="rId13"/>
    <p:sldId id="274" r:id="rId14"/>
    <p:sldId id="263" r:id="rId15"/>
    <p:sldId id="261" r:id="rId16"/>
  </p:sldIdLst>
  <p:sldSz cx="12192000" cy="6858000"/>
  <p:notesSz cx="7103745" cy="10234295"/>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59"/>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gs" Target="tags/tag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1"/>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496060" y="431800"/>
            <a:ext cx="4939030" cy="1105535"/>
          </a:xfrm>
        </p:spPr>
        <p:txBody>
          <a:bodyPr>
            <a:noAutofit/>
          </a:bodyPr>
          <a:p>
            <a:r>
              <a:rPr lang="zh-CN" altLang="en-US" sz="3600">
                <a:solidFill>
                  <a:schemeClr val="tx1"/>
                </a:solidFill>
                <a:effectLst>
                  <a:outerShdw blurRad="38100" dist="19050" dir="2700000" algn="tl" rotWithShape="0">
                    <a:schemeClr val="dk1">
                      <a:alpha val="40000"/>
                    </a:schemeClr>
                  </a:outerShdw>
                </a:effectLst>
              </a:rPr>
              <a:t>开发过程中用到的工具</a:t>
            </a:r>
            <a:endParaRPr lang="zh-CN" altLang="en-US" sz="3600">
              <a:solidFill>
                <a:schemeClr val="tx1"/>
              </a:solidFill>
              <a:effectLst>
                <a:outerShdw blurRad="38100" dist="19050" dir="2700000" algn="tl" rotWithShape="0">
                  <a:schemeClr val="dk1">
                    <a:alpha val="40000"/>
                  </a:schemeClr>
                </a:outerShdw>
              </a:effectLst>
            </a:endParaRPr>
          </a:p>
        </p:txBody>
      </p:sp>
      <p:sp>
        <p:nvSpPr>
          <p:cNvPr id="3" name="内容占位符 2"/>
          <p:cNvSpPr>
            <a:spLocks noGrp="1"/>
          </p:cNvSpPr>
          <p:nvPr>
            <p:ph idx="1"/>
          </p:nvPr>
        </p:nvSpPr>
        <p:spPr>
          <a:xfrm>
            <a:off x="5041900" y="1894840"/>
            <a:ext cx="6121400" cy="3418205"/>
          </a:xfrm>
        </p:spPr>
        <p:txBody>
          <a:bodyPr/>
          <a:p>
            <a:r>
              <a:rPr lang="en-US" altLang="zh-CN" sz="2800"/>
              <a:t>QtCreator Felgo</a:t>
            </a:r>
            <a:endParaRPr lang="en-US" altLang="zh-CN" sz="2800"/>
          </a:p>
          <a:p>
            <a:r>
              <a:rPr lang="en-US" altLang="zh-CN" sz="2800"/>
              <a:t>TexturePacker</a:t>
            </a:r>
            <a:endParaRPr lang="en-US" altLang="zh-CN" sz="2800"/>
          </a:p>
          <a:p>
            <a:r>
              <a:rPr lang="en-US" altLang="zh-CN" sz="2800"/>
              <a:t>github</a:t>
            </a:r>
            <a:endParaRPr lang="en-US" altLang="zh-CN" sz="2800"/>
          </a:p>
          <a:p>
            <a:r>
              <a:rPr lang="en-US" altLang="zh-CN" sz="2800"/>
              <a:t>recordMyDesktop</a:t>
            </a:r>
            <a:endParaRPr lang="en-US" altLang="zh-CN" sz="2800"/>
          </a:p>
          <a:p>
            <a:r>
              <a:rPr lang="en-US" altLang="zh-CN" sz="2800"/>
              <a:t>PS</a:t>
            </a:r>
            <a:endParaRPr lang="en-US" altLang="zh-CN"/>
          </a:p>
          <a:p>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实现的功能</a:t>
            </a:r>
            <a:endParaRPr lang="zh-CN" altLang="en-US" sz="3600"/>
          </a:p>
        </p:txBody>
      </p:sp>
      <p:sp>
        <p:nvSpPr>
          <p:cNvPr id="3" name="内容占位符 2"/>
          <p:cNvSpPr>
            <a:spLocks noGrp="1"/>
          </p:cNvSpPr>
          <p:nvPr>
            <p:ph idx="1"/>
          </p:nvPr>
        </p:nvSpPr>
        <p:spPr>
          <a:xfrm>
            <a:off x="647700" y="1308100"/>
            <a:ext cx="10515600" cy="4869180"/>
          </a:xfrm>
        </p:spPr>
        <p:txBody>
          <a:bodyPr/>
          <a:p>
            <a:r>
              <a:rPr lang="zh-CN" altLang="en-US"/>
              <a:t>人物行走操控</a:t>
            </a:r>
            <a:endParaRPr lang="zh-CN" altLang="en-US"/>
          </a:p>
          <a:p>
            <a:r>
              <a:rPr lang="zh-CN" altLang="en-US"/>
              <a:t>使用</a:t>
            </a:r>
            <a:r>
              <a:rPr lang="zh-CN" altLang="en-US">
                <a:sym typeface="+mn-ea"/>
              </a:rPr>
              <a:t>精灵动画表现</a:t>
            </a:r>
            <a:r>
              <a:rPr lang="zh-CN" altLang="en-US"/>
              <a:t>实体的不同状态的动作</a:t>
            </a:r>
            <a:endParaRPr lang="zh-CN" altLang="en-US"/>
          </a:p>
          <a:p>
            <a:r>
              <a:rPr lang="zh-CN" altLang="en-US"/>
              <a:t>人物与实体的碰撞检测</a:t>
            </a:r>
            <a:endParaRPr lang="zh-CN" altLang="en-US"/>
          </a:p>
          <a:p>
            <a:r>
              <a:rPr lang="zh-CN" altLang="en-US"/>
              <a:t>怪物的自动寻路行走</a:t>
            </a:r>
            <a:endParaRPr lang="zh-CN" altLang="en-US"/>
          </a:p>
          <a:p>
            <a:r>
              <a:rPr lang="zh-CN" altLang="en-US"/>
              <a:t>炸弹的火焰发射</a:t>
            </a:r>
            <a:endParaRPr lang="zh-CN" altLang="en-US"/>
          </a:p>
          <a:p>
            <a:r>
              <a:rPr lang="zh-CN" altLang="en-US"/>
              <a:t>添加音乐和音效及开关</a:t>
            </a:r>
            <a:endParaRPr lang="zh-CN" altLang="en-US"/>
          </a:p>
          <a:p>
            <a:r>
              <a:rPr lang="zh-CN" altLang="en-US"/>
              <a:t>使用</a:t>
            </a:r>
            <a:r>
              <a:rPr lang="en-US" altLang="zh-CN"/>
              <a:t>json</a:t>
            </a:r>
            <a:r>
              <a:rPr lang="zh-CN" altLang="en-US"/>
              <a:t>存储</a:t>
            </a:r>
            <a:r>
              <a:rPr lang="zh-CN" altLang="en-US"/>
              <a:t>游戏分数和时间</a:t>
            </a:r>
            <a:endParaRPr lang="zh-CN" altLang="en-US"/>
          </a:p>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遇到的问题和</a:t>
            </a:r>
            <a:r>
              <a:rPr lang="en-US" altLang="zh-CN" sz="3600"/>
              <a:t>BUG</a:t>
            </a:r>
            <a:endParaRPr lang="en-US" altLang="zh-CN" sz="3600"/>
          </a:p>
        </p:txBody>
      </p:sp>
      <p:sp>
        <p:nvSpPr>
          <p:cNvPr id="3" name="内容占位符 2"/>
          <p:cNvSpPr>
            <a:spLocks noGrp="1"/>
          </p:cNvSpPr>
          <p:nvPr>
            <p:ph idx="1"/>
          </p:nvPr>
        </p:nvSpPr>
        <p:spPr>
          <a:xfrm>
            <a:off x="647700" y="1154430"/>
            <a:ext cx="10515600" cy="5022850"/>
          </a:xfrm>
        </p:spPr>
        <p:txBody>
          <a:bodyPr/>
          <a:p>
            <a:r>
              <a:rPr lang="zh-CN" altLang="en-US"/>
              <a:t>炸弹爆炸时的火焰效果</a:t>
            </a:r>
            <a:endParaRPr lang="zh-CN" altLang="en-US"/>
          </a:p>
          <a:p>
            <a:pPr lvl="1"/>
            <a:r>
              <a:rPr lang="zh-CN" altLang="en-US" sz="1800"/>
              <a:t>解决：炸弹爆炸时定位炸弹的位置，利用定时器在一定时间内从当前位置向四周发射多个火焰的长方形实体，发射速度快，多个实体重叠形成火焰效果</a:t>
            </a:r>
            <a:endParaRPr lang="zh-CN" altLang="en-US"/>
          </a:p>
          <a:p>
            <a:endParaRPr lang="zh-CN" altLang="en-US"/>
          </a:p>
          <a:p>
            <a:r>
              <a:rPr lang="zh-CN" altLang="en-US"/>
              <a:t>人物行走时的卡顿</a:t>
            </a:r>
            <a:endParaRPr lang="zh-CN" altLang="en-US"/>
          </a:p>
          <a:p>
            <a:pPr lvl="1"/>
            <a:r>
              <a:rPr lang="zh-CN" altLang="en-US" sz="1800"/>
              <a:t>解决：用</a:t>
            </a:r>
            <a:r>
              <a:rPr lang="zh-CN" altLang="en-US"/>
              <a:t>CircleCollider替换了</a:t>
            </a:r>
            <a:r>
              <a:rPr lang="en-US" altLang="zh-CN"/>
              <a:t>BoxCollider,</a:t>
            </a:r>
            <a:r>
              <a:rPr lang="zh-CN" altLang="en-US"/>
              <a:t>将所有障碍物的碰撞区域变为圆形，人物也为圆形，行走更为流畅</a:t>
            </a:r>
            <a:endParaRPr lang="en-US" altLang="zh-CN"/>
          </a:p>
          <a:p>
            <a:pPr lvl="1"/>
            <a:endParaRPr lang="zh-CN" altLang="en-US"/>
          </a:p>
          <a:p>
            <a:r>
              <a:rPr lang="zh-CN" altLang="en-US"/>
              <a:t>怪物的自动寻路</a:t>
            </a:r>
            <a:endParaRPr lang="zh-CN" altLang="en-US"/>
          </a:p>
          <a:p>
            <a:pPr lvl="1"/>
            <a:r>
              <a:rPr lang="zh-CN" altLang="en-US" sz="1800"/>
              <a:t>解决：设置定时器结合随机数，使怪物在一定时间内随机向不同方向掉头，并且在碰撞时也会随机掉头</a:t>
            </a:r>
            <a:endParaRPr lang="zh-CN" altLang="en-US"/>
          </a:p>
          <a:p>
            <a:endParaRPr lang="zh-CN" altLang="en-US"/>
          </a:p>
          <a:p>
            <a:r>
              <a:rPr lang="zh-CN" altLang="en-US"/>
              <a:t>人物、怪物死亡、炸弹爆炸和障碍物摧毁的动画效果</a:t>
            </a:r>
            <a:endParaRPr lang="zh-CN" altLang="en-US"/>
          </a:p>
          <a:p>
            <a:pPr lvl="1"/>
            <a:r>
              <a:rPr lang="zh-CN" altLang="en-US"/>
              <a:t>解决：利用定时器，当有碰撞产生则触发定时器产生动画效果</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遇到的问题和</a:t>
            </a:r>
            <a:r>
              <a:rPr lang="en-US" altLang="zh-CN" sz="3600"/>
              <a:t>BUG</a:t>
            </a:r>
            <a:endParaRPr lang="en-US" altLang="zh-CN" sz="3600"/>
          </a:p>
        </p:txBody>
      </p:sp>
      <p:sp>
        <p:nvSpPr>
          <p:cNvPr id="3" name="内容占位符 2"/>
          <p:cNvSpPr>
            <a:spLocks noGrp="1"/>
          </p:cNvSpPr>
          <p:nvPr>
            <p:ph idx="1"/>
          </p:nvPr>
        </p:nvSpPr>
        <p:spPr>
          <a:xfrm>
            <a:off x="647700" y="1154430"/>
            <a:ext cx="10515600" cy="5022850"/>
          </a:xfrm>
        </p:spPr>
        <p:txBody>
          <a:bodyPr/>
          <a:p>
            <a:r>
              <a:rPr lang="en-US" altLang="zh-CN"/>
              <a:t>BUG</a:t>
            </a:r>
            <a:r>
              <a:rPr lang="zh-CN" altLang="en-US"/>
              <a:t>：</a:t>
            </a:r>
            <a:endParaRPr lang="zh-CN" altLang="en-US"/>
          </a:p>
          <a:p>
            <a:pPr lvl="1"/>
            <a:r>
              <a:rPr lang="en-US" altLang="zh-CN"/>
              <a:t>1.</a:t>
            </a:r>
            <a:r>
              <a:rPr lang="zh-CN" altLang="en-US"/>
              <a:t>同时放多个炸弹时，只有最后一个放置的炸弹会产生火焰。</a:t>
            </a:r>
            <a:endParaRPr lang="zh-CN" altLang="en-US"/>
          </a:p>
          <a:p>
            <a:pPr lvl="1"/>
            <a:endParaRPr lang="zh-CN" altLang="en-US"/>
          </a:p>
          <a:p>
            <a:pPr lvl="1"/>
            <a:r>
              <a:rPr lang="en-US" altLang="zh-CN"/>
              <a:t>2.</a:t>
            </a:r>
            <a:r>
              <a:rPr lang="zh-CN" altLang="en-US"/>
              <a:t>放置炸弹后立刻退出界面，炸弹仍会产生火焰</a:t>
            </a:r>
            <a:endParaRPr lang="zh-CN" altLang="en-US"/>
          </a:p>
          <a:p>
            <a:pPr lvl="1"/>
            <a:endParaRPr lang="zh-CN" altLang="en-US"/>
          </a:p>
          <a:p>
            <a:pPr lvl="1"/>
            <a:r>
              <a:rPr lang="en-US" altLang="zh-CN"/>
              <a:t>3.</a:t>
            </a:r>
            <a:r>
              <a:rPr lang="zh-CN" altLang="en-US"/>
              <a:t>怪物行走的方向与脸的朝向不同</a:t>
            </a:r>
            <a:endParaRPr lang="zh-CN" altLang="en-US"/>
          </a:p>
          <a:p>
            <a:pPr lvl="1"/>
            <a:endParaRPr lang="zh-CN" altLang="en-US"/>
          </a:p>
          <a:p>
            <a:pPr lvl="1"/>
            <a:r>
              <a:rPr lang="en-US" altLang="zh-CN"/>
              <a:t>4.</a:t>
            </a:r>
            <a:r>
              <a:rPr lang="zh-CN" altLang="en-US"/>
              <a:t>。。。。。。。</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游戏遗憾</a:t>
            </a:r>
            <a:endParaRPr lang="zh-CN" altLang="en-US" sz="3600"/>
          </a:p>
        </p:txBody>
      </p:sp>
      <p:sp>
        <p:nvSpPr>
          <p:cNvPr id="3" name="内容占位符 2"/>
          <p:cNvSpPr>
            <a:spLocks noGrp="1"/>
          </p:cNvSpPr>
          <p:nvPr>
            <p:ph idx="1"/>
          </p:nvPr>
        </p:nvSpPr>
        <p:spPr/>
        <p:txBody>
          <a:bodyPr/>
          <a:p>
            <a:r>
              <a:rPr lang="en-US" altLang="zh-CN"/>
              <a:t>1.</a:t>
            </a:r>
            <a:r>
              <a:rPr lang="zh-CN" altLang="en-US"/>
              <a:t>没有实现多条命</a:t>
            </a:r>
            <a:endParaRPr lang="zh-CN" altLang="en-US"/>
          </a:p>
          <a:p>
            <a:r>
              <a:rPr lang="en-US" altLang="zh-CN"/>
              <a:t>2.</a:t>
            </a:r>
            <a:r>
              <a:rPr lang="zh-CN" altLang="en-US"/>
              <a:t>加入道具</a:t>
            </a:r>
            <a:endParaRPr lang="zh-CN" altLang="en-US"/>
          </a:p>
          <a:p>
            <a:r>
              <a:rPr lang="en-US" altLang="zh-CN"/>
              <a:t>3.</a:t>
            </a:r>
            <a:r>
              <a:rPr lang="zh-CN" altLang="en-US"/>
              <a:t>让蛋糕怪物随机出现</a:t>
            </a:r>
            <a:endParaRPr lang="zh-CN" altLang="en-US"/>
          </a:p>
          <a:p>
            <a:r>
              <a:rPr lang="en-US" altLang="zh-CN"/>
              <a:t>4.</a:t>
            </a:r>
            <a:r>
              <a:rPr lang="zh-CN" altLang="en-US"/>
              <a:t>加入一个电脑玩家</a:t>
            </a:r>
            <a:endParaRPr lang="zh-CN" altLang="en-US"/>
          </a:p>
          <a:p>
            <a:r>
              <a:rPr lang="en-US" altLang="zh-CN"/>
              <a:t>5.</a:t>
            </a:r>
            <a:r>
              <a:rPr lang="zh-CN" altLang="en-US"/>
              <a:t>控制界面太小了，没有游戏体验</a:t>
            </a:r>
            <a:endParaRPr lang="zh-CN" altLang="en-US"/>
          </a:p>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标题 1"/>
          <p:cNvSpPr>
            <a:spLocks noGrp="1"/>
          </p:cNvSpPr>
          <p:nvPr>
            <p:ph type="title"/>
          </p:nvPr>
        </p:nvSpPr>
        <p:spPr>
          <a:xfrm>
            <a:off x="2924175" y="1596390"/>
            <a:ext cx="7349490" cy="2630170"/>
          </a:xfrm>
        </p:spPr>
        <p:txBody>
          <a:bodyPr>
            <a:scene3d>
              <a:camera prst="perspectiveLeft"/>
              <a:lightRig rig="threePt" dir="t"/>
            </a:scene3d>
          </a:bodyPr>
          <a:p>
            <a:r>
              <a:rPr lang="en-US" altLang="zh-CN" sz="9600">
                <a:solidFill>
                  <a:schemeClr val="accent1"/>
                </a:solidFill>
                <a:effectLst>
                  <a:outerShdw blurRad="60007" dist="200025" dir="15000000" sy="30000" kx="-1800000" algn="bl" rotWithShape="0">
                    <a:prstClr val="black">
                      <a:alpha val="32000"/>
                    </a:prstClr>
                  </a:outerShdw>
                </a:effectLst>
              </a:rPr>
              <a:t>THANKS</a:t>
            </a:r>
            <a:endParaRPr lang="en-US" altLang="zh-CN" sz="9600">
              <a:solidFill>
                <a:schemeClr val="accent1"/>
              </a:solidFill>
              <a:effectLst>
                <a:outerShdw blurRad="60007" dist="200025" dir="15000000" sy="30000" kx="-1800000" algn="bl" rotWithShape="0">
                  <a:prstClr val="black">
                    <a:alpha val="32000"/>
                  </a:prst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177540" y="258445"/>
            <a:ext cx="3775710" cy="1121410"/>
          </a:xfrm>
        </p:spPr>
        <p:txBody>
          <a:bodyPr/>
          <a:p>
            <a:r>
              <a:rPr lang="zh-CN" altLang="en-US" sz="3600"/>
              <a:t>游戏介绍及展示</a:t>
            </a:r>
            <a:endParaRPr lang="zh-CN" altLang="en-US" sz="3600"/>
          </a:p>
        </p:txBody>
      </p:sp>
      <p:sp>
        <p:nvSpPr>
          <p:cNvPr id="3" name="内容占位符 2"/>
          <p:cNvSpPr>
            <a:spLocks noGrp="1"/>
          </p:cNvSpPr>
          <p:nvPr>
            <p:ph idx="1"/>
          </p:nvPr>
        </p:nvSpPr>
        <p:spPr/>
        <p:txBody>
          <a:bodyPr/>
          <a:p>
            <a:pPr marL="0" indent="0">
              <a:buNone/>
            </a:pPr>
            <a:r>
              <a:rPr lang="zh-CN" altLang="en-US"/>
              <a:t>游戏介绍：为了吃到更多的食物，我们需要找到蛋糕吃掉，路上不仅有茂盛的灌木丛、大箱子，还有游荡的幽灵（你要小心他们，被碰到是会死的），你需要的是炸掉它们，消灭吃货路上的障碍，吃到更多的蛋糕。</a:t>
            </a:r>
            <a:r>
              <a:rPr lang="en-US" altLang="zh-CN"/>
              <a:t>PS:</a:t>
            </a:r>
            <a:r>
              <a:rPr lang="zh-CN" altLang="en-US"/>
              <a:t>小心不要被炸弹的火焰碰到，否则也会</a:t>
            </a:r>
            <a:r>
              <a:rPr lang="zh-CN" altLang="en-US">
                <a:sym typeface="+mn-ea"/>
              </a:rPr>
              <a:t>挂掉的。</a:t>
            </a:r>
            <a:endParaRPr lang="zh-CN" altLang="en-US">
              <a:sym typeface="+mn-ea"/>
            </a:endParaRPr>
          </a:p>
          <a:p>
            <a:pPr marL="0" indent="0">
              <a:buNone/>
            </a:pPr>
            <a:endParaRPr lang="zh-CN" altLang="en-US"/>
          </a:p>
          <a:p>
            <a:pPr marL="0" indent="0">
              <a:buNone/>
            </a:pPr>
            <a:endParaRPr lang="zh-CN" altLang="en-US"/>
          </a:p>
          <a:p>
            <a:pPr marL="0" indent="0">
              <a:buNone/>
            </a:pPr>
            <a:r>
              <a:rPr lang="zh-CN" altLang="en-US"/>
              <a:t>游戏展示：第一关</a:t>
            </a:r>
            <a:endParaRPr lang="zh-CN" altLang="en-US"/>
          </a:p>
          <a:p>
            <a:pPr marL="0" indent="0">
              <a:buNone/>
            </a:pPr>
            <a:r>
              <a:rPr lang="zh-CN" altLang="en-US">
                <a:sym typeface="+mn-ea"/>
              </a:rPr>
              <a:t>游戏流程：人物出现后，吃掉左边的莲花，出现蛋糕和怪物，在不碰到怪物的情况下努力把蛋糕吃完，一个蛋糕加</a:t>
            </a:r>
            <a:r>
              <a:rPr lang="en-US" altLang="zh-CN">
                <a:sym typeface="+mn-ea"/>
              </a:rPr>
              <a:t>50</a:t>
            </a:r>
            <a:r>
              <a:rPr lang="zh-CN" altLang="en-US">
                <a:sym typeface="+mn-ea"/>
              </a:rPr>
              <a:t>分。最后记录用时最少时间和最高得分。</a:t>
            </a:r>
            <a:endParaRPr lang="zh-CN" altLang="en-US">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317500"/>
            <a:ext cx="10515600" cy="5859780"/>
          </a:xfrm>
        </p:spPr>
        <p:txBody>
          <a:bodyPr/>
          <a:p>
            <a:endParaRPr lang="zh-CN" altLang="en-US"/>
          </a:p>
        </p:txBody>
      </p:sp>
      <p:pic>
        <p:nvPicPr>
          <p:cNvPr id="4" name="图片 3" descr="firstlevel"/>
          <p:cNvPicPr>
            <a:picLocks noChangeAspect="1"/>
          </p:cNvPicPr>
          <p:nvPr/>
        </p:nvPicPr>
        <p:blipFill>
          <a:blip r:embed="rId1"/>
          <a:stretch>
            <a:fillRect/>
          </a:stretch>
        </p:blipFill>
        <p:spPr>
          <a:xfrm>
            <a:off x="762000" y="522605"/>
            <a:ext cx="10058400" cy="56546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08940"/>
            <a:ext cx="10515600" cy="5768340"/>
          </a:xfrm>
        </p:spPr>
        <p:txBody>
          <a:bodyPr/>
          <a:p>
            <a:endParaRPr lang="zh-CN" altLang="en-US"/>
          </a:p>
        </p:txBody>
      </p:sp>
      <p:pic>
        <p:nvPicPr>
          <p:cNvPr id="4" name="图片 3" descr="win"/>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591820"/>
            <a:ext cx="10515600" cy="5585460"/>
          </a:xfrm>
        </p:spPr>
        <p:txBody>
          <a:bodyPr/>
          <a:p>
            <a:endParaRPr lang="zh-CN" altLang="en-US"/>
          </a:p>
        </p:txBody>
      </p:sp>
      <p:pic>
        <p:nvPicPr>
          <p:cNvPr id="4" name="图片 3" descr="lose"/>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393065"/>
            <a:ext cx="10515600" cy="5784215"/>
          </a:xfrm>
        </p:spPr>
        <p:txBody>
          <a:bodyPr/>
          <a:p>
            <a:endParaRPr lang="zh-CN" altLang="en-US"/>
          </a:p>
        </p:txBody>
      </p:sp>
      <p:pic>
        <p:nvPicPr>
          <p:cNvPr id="4" name="图片 3" descr="setting"/>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532765"/>
            <a:ext cx="10515600" cy="5644515"/>
          </a:xfrm>
        </p:spPr>
        <p:txBody>
          <a:bodyPr/>
          <a:p>
            <a:endParaRPr lang="zh-CN" altLang="en-US"/>
          </a:p>
        </p:txBody>
      </p:sp>
      <p:pic>
        <p:nvPicPr>
          <p:cNvPr id="4" name="图片 3" descr="2"/>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56565"/>
            <a:ext cx="10515600" cy="5720715"/>
          </a:xfrm>
        </p:spPr>
        <p:txBody>
          <a:bodyPr/>
          <a:p>
            <a:endParaRPr lang="zh-CN" altLang="en-US"/>
          </a:p>
        </p:txBody>
      </p:sp>
      <p:pic>
        <p:nvPicPr>
          <p:cNvPr id="4" name="图片 3" descr="3"/>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05765"/>
            <a:ext cx="10515600" cy="5771515"/>
          </a:xfrm>
        </p:spPr>
        <p:txBody>
          <a:bodyPr/>
          <a:p>
            <a:endParaRPr lang="zh-CN" altLang="en-US"/>
          </a:p>
        </p:txBody>
      </p:sp>
      <p:pic>
        <p:nvPicPr>
          <p:cNvPr id="4" name="图片 3" descr="4"/>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tags/tag1.xml><?xml version="1.0" encoding="utf-8"?>
<p:tagLst xmlns:p="http://schemas.openxmlformats.org/presentationml/2006/main">
  <p:tag name="COMMONDATA" val="eyJoZGlkIjoiMTM0YzFiNDA4YzEyNjUxYmUxM2IyMTkyNjQ5NDljZDU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751</Words>
  <Application>WPS 演示</Application>
  <PresentationFormat>宽屏</PresentationFormat>
  <Paragraphs>64</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宋体</vt:lpstr>
      <vt:lpstr>Wingdings</vt:lpstr>
      <vt:lpstr>方正卡通简体</vt:lpstr>
      <vt:lpstr>Arial Black</vt:lpstr>
      <vt:lpstr>黑体</vt:lpstr>
      <vt:lpstr>微软雅黑</vt:lpstr>
      <vt:lpstr>Arial Unicode MS</vt:lpstr>
      <vt:lpstr>Office 主题​​</vt:lpstr>
      <vt:lpstr>开发过程中用到的工具</vt:lpstr>
      <vt:lpstr>游戏介绍及展示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实现的功能</vt:lpstr>
      <vt:lpstr>遇到的问题和BUG</vt:lpstr>
      <vt:lpstr>遇到的问题和BUG</vt:lpstr>
      <vt:lpstr>游戏遗憾</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root</dc:creator>
  <cp:lastModifiedBy>Levn</cp:lastModifiedBy>
  <cp:revision>16</cp:revision>
  <dcterms:created xsi:type="dcterms:W3CDTF">2019-06-24T15:32:00Z</dcterms:created>
  <dcterms:modified xsi:type="dcterms:W3CDTF">2023-05-21T15:42:21Z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7A4D54B6B3BF46A4BDFC6E9ED1D72800_12</vt:lpwstr>
  </property>
</Properties>
</file>

<file path=docProps/thumbnail.jpeg>
</file>